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3/26/2015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Introductions I</a:t>
            </a:r>
            <a:br>
              <a:rPr lang="en-US" dirty="0" smtClean="0"/>
            </a:br>
            <a:r>
              <a:rPr lang="en-US" dirty="0" smtClean="0"/>
              <a:t>What Not to Do</a:t>
            </a:r>
            <a:endParaRPr lang="en-US" dirty="0"/>
          </a:p>
        </p:txBody>
      </p:sp>
      <p:sp>
        <p:nvSpPr>
          <p:cNvPr id="3" name="Subtitle 2"/>
          <p:cNvSpPr>
            <a:spLocks noGrp="1"/>
          </p:cNvSpPr>
          <p:nvPr>
            <p:ph type="subTitle" idx="1"/>
          </p:nvPr>
        </p:nvSpPr>
        <p:spPr/>
        <p:txBody>
          <a:bodyPr/>
          <a:lstStyle/>
          <a:p>
            <a:r>
              <a:rPr lang="en-US" dirty="0" smtClean="0"/>
              <a:t>Writing Center Tutorial</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31145155"/>
      </p:ext>
    </p:extLst>
  </p:cSld>
  <p:clrMapOvr>
    <a:masterClrMapping/>
  </p:clrMapOvr>
  <mc:AlternateContent xmlns:mc="http://schemas.openxmlformats.org/markup-compatibility/2006" xmlns:p14="http://schemas.microsoft.com/office/powerpoint/2010/main">
    <mc:Choice Requires="p14">
      <p:transition spd="slow" p14:dur="2000" advTm="20339"/>
    </mc:Choice>
    <mc:Fallback xmlns="">
      <p:transition spd="slow" advTm="20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Prepare readers for your thesis.</a:t>
            </a:r>
          </a:p>
          <a:p>
            <a:r>
              <a:rPr lang="en-US" dirty="0" smtClean="0"/>
              <a:t>Give necessary background information.</a:t>
            </a:r>
          </a:p>
          <a:p>
            <a:r>
              <a:rPr lang="en-US" dirty="0" smtClean="0"/>
              <a:t>Ask a research question(s).</a:t>
            </a:r>
          </a:p>
          <a:p>
            <a:r>
              <a:rPr lang="en-US" dirty="0" smtClean="0"/>
              <a:t>Place your work into a larger context.</a:t>
            </a:r>
          </a:p>
          <a:p>
            <a:r>
              <a:rPr lang="en-US" dirty="0" smtClean="0"/>
              <a:t>Make readers want to read the whole paper.</a:t>
            </a:r>
          </a:p>
          <a:p>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9644857"/>
      </p:ext>
    </p:extLst>
  </p:cSld>
  <p:clrMapOvr>
    <a:masterClrMapping/>
  </p:clrMapOvr>
  <mc:AlternateContent xmlns:mc="http://schemas.openxmlformats.org/markup-compatibility/2006" xmlns:p14="http://schemas.microsoft.com/office/powerpoint/2010/main">
    <mc:Choice Requires="p14">
      <p:transition spd="slow" p14:dur="2000" advTm="70845"/>
    </mc:Choice>
    <mc:Fallback xmlns="">
      <p:transition spd="slow" advTm="70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and the Writing Process</a:t>
            </a:r>
            <a:endParaRPr lang="en-US" dirty="0"/>
          </a:p>
        </p:txBody>
      </p:sp>
      <p:sp>
        <p:nvSpPr>
          <p:cNvPr id="3" name="Content Placeholder 2"/>
          <p:cNvSpPr>
            <a:spLocks noGrp="1"/>
          </p:cNvSpPr>
          <p:nvPr>
            <p:ph idx="1"/>
          </p:nvPr>
        </p:nvSpPr>
        <p:spPr>
          <a:xfrm>
            <a:off x="334434" y="1423989"/>
            <a:ext cx="8596668" cy="3880773"/>
          </a:xfrm>
        </p:spPr>
        <p:txBody>
          <a:bodyPr/>
          <a:lstStyle/>
          <a:p>
            <a:r>
              <a:rPr lang="en-US" dirty="0" smtClean="0"/>
              <a:t>Remember: First thing they read. </a:t>
            </a:r>
            <a:r>
              <a:rPr lang="en-US" dirty="0"/>
              <a:t>L</a:t>
            </a:r>
            <a:r>
              <a:rPr lang="en-US" dirty="0" smtClean="0"/>
              <a:t>ast thing you write?</a:t>
            </a:r>
          </a:p>
          <a:p>
            <a:r>
              <a:rPr lang="en-US" dirty="0" smtClean="0"/>
              <a:t>Concentrate on the thesis and the body.</a:t>
            </a:r>
          </a:p>
          <a:p>
            <a:r>
              <a:rPr lang="en-US" dirty="0" smtClean="0"/>
              <a:t>Think about the introduction later.</a:t>
            </a:r>
          </a:p>
          <a:p>
            <a:r>
              <a:rPr lang="en-US" dirty="0" smtClean="0"/>
              <a:t>Embrace revision and change.</a:t>
            </a:r>
          </a:p>
          <a:p>
            <a:r>
              <a:rPr lang="en-US" dirty="0" smtClean="0"/>
              <a:t>Try several options.</a:t>
            </a:r>
          </a:p>
          <a:p>
            <a:r>
              <a:rPr lang="en-US" dirty="0" smtClean="0"/>
              <a:t>Listen to readers (peer reviewers, tutors, friends, teachers).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3986110"/>
            <a:ext cx="2924242" cy="2871890"/>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69329067"/>
      </p:ext>
    </p:extLst>
  </p:cSld>
  <p:clrMapOvr>
    <a:masterClrMapping/>
  </p:clrMapOvr>
  <mc:AlternateContent xmlns:mc="http://schemas.openxmlformats.org/markup-compatibility/2006" xmlns:p14="http://schemas.microsoft.com/office/powerpoint/2010/main">
    <mc:Choice Requires="p14">
      <p:transition spd="slow" p14:dur="2000" advTm="76511"/>
    </mc:Choice>
    <mc:Fallback xmlns="">
      <p:transition spd="slow" advTm="76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Ineffective Strategy</a:t>
            </a:r>
            <a:br>
              <a:rPr lang="en-US" dirty="0" smtClean="0"/>
            </a:br>
            <a:r>
              <a:rPr lang="en-US" smtClean="0"/>
              <a:t>--Unhelpful </a:t>
            </a:r>
            <a:r>
              <a:rPr lang="en-US" dirty="0" smtClean="0"/>
              <a:t>Contextualization--</a:t>
            </a:r>
            <a:endParaRPr lang="en-US" dirty="0"/>
          </a:p>
        </p:txBody>
      </p:sp>
      <p:sp>
        <p:nvSpPr>
          <p:cNvPr id="3" name="Content Placeholder 2"/>
          <p:cNvSpPr>
            <a:spLocks noGrp="1"/>
          </p:cNvSpPr>
          <p:nvPr>
            <p:ph idx="1"/>
          </p:nvPr>
        </p:nvSpPr>
        <p:spPr/>
        <p:txBody>
          <a:bodyPr/>
          <a:lstStyle/>
          <a:p>
            <a:pPr marL="0" indent="0">
              <a:buNone/>
            </a:pPr>
            <a:r>
              <a:rPr lang="en-US" dirty="0" smtClean="0"/>
              <a:t>Throughout history, there have been wars and violence. This started thousands of years ago when humans lived in caves and organized themselves into tribes. It continued when civilization began and got worse as people developed better weapons. The development of weapons has been an important part of human history ever since ancient times. In the modern world, we continue to create new and more deadly weapons, and Americans are especially fond of weapons. Psychologists and sociologists have attempted to explain why Americans are so fond of guns and other deadly weapons, but their explanations fall short. </a:t>
            </a:r>
          </a:p>
          <a:p>
            <a:pPr marL="0" indent="0">
              <a:buNone/>
            </a:pPr>
            <a:r>
              <a:rPr lang="en-US"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400" y="4544723"/>
            <a:ext cx="2132455" cy="2313277"/>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12717203"/>
      </p:ext>
    </p:extLst>
  </p:cSld>
  <p:clrMapOvr>
    <a:masterClrMapping/>
  </p:clrMapOvr>
  <mc:AlternateContent xmlns:mc="http://schemas.openxmlformats.org/markup-compatibility/2006">
    <mc:Choice xmlns:p14="http://schemas.microsoft.com/office/powerpoint/2010/main" Requires="p14">
      <p:transition spd="slow" p14:dur="2000" advTm="13848"/>
    </mc:Choice>
    <mc:Fallback>
      <p:transition spd="slow" advTm="13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77866" cy="1320800"/>
          </a:xfrm>
        </p:spPr>
        <p:txBody>
          <a:bodyPr>
            <a:normAutofit fontScale="90000"/>
          </a:bodyPr>
          <a:lstStyle/>
          <a:p>
            <a:r>
              <a:rPr lang="en-US" dirty="0" smtClean="0"/>
              <a:t>Others Strategies that Usually Don’t Work Well</a:t>
            </a:r>
            <a:br>
              <a:rPr lang="en-US" dirty="0" smtClean="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000" dirty="0" smtClean="0"/>
              <a:t>Giving an unhelpful definition. (Webster’s defines violence as…)</a:t>
            </a:r>
          </a:p>
          <a:p>
            <a:pPr>
              <a:buFont typeface="Wingdings" panose="05000000000000000000" pitchFamily="2" charset="2"/>
              <a:buChar char="Ø"/>
            </a:pPr>
            <a:r>
              <a:rPr lang="en-US" sz="2000" dirty="0" smtClean="0"/>
              <a:t>Commenting on the paper/writing process. (When Dr. Smith assigned a paper on gun violence in America, I didn’t know what to write about.)</a:t>
            </a:r>
          </a:p>
          <a:p>
            <a:pPr>
              <a:buFont typeface="Wingdings" panose="05000000000000000000" pitchFamily="2" charset="2"/>
              <a:buChar char="Ø"/>
            </a:pPr>
            <a:r>
              <a:rPr lang="en-US" sz="2000" dirty="0" smtClean="0"/>
              <a:t>Stating the obvious/non-specific. (Guns violence is very common in America.)</a:t>
            </a:r>
          </a:p>
          <a:p>
            <a:pPr>
              <a:buFont typeface="Wingdings" panose="05000000000000000000" pitchFamily="2" charset="2"/>
              <a:buChar char="Ø"/>
            </a:pPr>
            <a:r>
              <a:rPr lang="en-US" sz="2000" dirty="0" smtClean="0"/>
              <a:t>Beginning with an irrelevant/name-dropping quotation. (Shakespeare wrote that “violent delights have violent ends,” and this is definitely true in America today.)</a:t>
            </a:r>
          </a:p>
          <a:p>
            <a:pPr>
              <a:buFont typeface="Wingdings" panose="05000000000000000000" pitchFamily="2" charset="2"/>
              <a:buChar char="Ø"/>
            </a:pPr>
            <a:r>
              <a:rPr lang="en-US" sz="2000" dirty="0" smtClean="0"/>
              <a:t>Asking a pointless question. (What would our world be like if human beings had never invented weapons?)</a:t>
            </a:r>
          </a:p>
          <a:p>
            <a:pPr>
              <a:buFont typeface="Wingdings" panose="05000000000000000000" pitchFamily="2" charset="2"/>
              <a:buChar char="Ø"/>
            </a:pP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30067087"/>
      </p:ext>
    </p:extLst>
  </p:cSld>
  <p:clrMapOvr>
    <a:masterClrMapping/>
  </p:clrMapOvr>
  <mc:AlternateContent xmlns:mc="http://schemas.openxmlformats.org/markup-compatibility/2006" xmlns:p14="http://schemas.microsoft.com/office/powerpoint/2010/main">
    <mc:Choice Requires="p14">
      <p:transition spd="slow" p14:dur="2000" advTm="170756"/>
    </mc:Choice>
    <mc:Fallback xmlns="">
      <p:transition spd="slow" advTm="170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endParaRPr lang="en-US" sz="3600" dirty="0" smtClean="0"/>
          </a:p>
          <a:p>
            <a:pPr marL="0" indent="0">
              <a:buNone/>
            </a:pPr>
            <a:r>
              <a:rPr lang="en-US" sz="3600" dirty="0" smtClean="0"/>
              <a:t>Writing Center</a:t>
            </a:r>
          </a:p>
          <a:p>
            <a:pPr marL="0" indent="0">
              <a:buNone/>
            </a:pPr>
            <a:r>
              <a:rPr lang="en-US" sz="3600" dirty="0" smtClean="0"/>
              <a:t>Kearns 203</a:t>
            </a:r>
          </a:p>
          <a:p>
            <a:pPr marL="0" indent="0">
              <a:buNone/>
            </a:pPr>
            <a:r>
              <a:rPr lang="en-US" sz="3600" dirty="0" smtClean="0"/>
              <a:t>(843) 349-2937</a:t>
            </a:r>
            <a:endParaRPr lang="en-US" sz="36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84306562"/>
      </p:ext>
    </p:extLst>
  </p:cSld>
  <p:clrMapOvr>
    <a:masterClrMapping/>
  </p:clrMapOvr>
  <mc:AlternateContent xmlns:mc="http://schemas.openxmlformats.org/markup-compatibility/2006">
    <mc:Choice xmlns:p14="http://schemas.microsoft.com/office/powerpoint/2010/main" Requires="p14">
      <p:transition spd="slow" p14:dur="2000" advTm="11957"/>
    </mc:Choice>
    <mc:Fallback>
      <p:transition spd="slow" advTm="11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4.7|5.4|9|10.8"/>
</p:tagLst>
</file>

<file path=ppt/tags/tag2.xml><?xml version="1.0" encoding="utf-8"?>
<p:tagLst xmlns:a="http://schemas.openxmlformats.org/drawingml/2006/main" xmlns:r="http://schemas.openxmlformats.org/officeDocument/2006/relationships" xmlns:p="http://schemas.openxmlformats.org/presentationml/2006/main">
  <p:tag name="TIMING" val="|8.3|6.7|14.9|5.7|16.3|2.1"/>
</p:tagLst>
</file>

<file path=ppt/tags/tag3.xml><?xml version="1.0" encoding="utf-8"?>
<p:tagLst xmlns:a="http://schemas.openxmlformats.org/drawingml/2006/main" xmlns:r="http://schemas.openxmlformats.org/officeDocument/2006/relationships" xmlns:p="http://schemas.openxmlformats.org/presentationml/2006/main">
  <p:tag name="TIMING" val="|4.2|30.2|34.1|17.5|58.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531</TotalTime>
  <Words>317</Words>
  <Application>Microsoft Office PowerPoint</Application>
  <PresentationFormat>Widescreen</PresentationFormat>
  <Paragraphs>29</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Trebuchet MS</vt:lpstr>
      <vt:lpstr>Wingdings</vt:lpstr>
      <vt:lpstr>Wingdings 3</vt:lpstr>
      <vt:lpstr>Facet</vt:lpstr>
      <vt:lpstr>Writing Introductions I What Not to Do</vt:lpstr>
      <vt:lpstr>Goals</vt:lpstr>
      <vt:lpstr>Introductions and the Writing Process</vt:lpstr>
      <vt:lpstr>An Ineffective Strategy --Unhelpful Contextualization--</vt:lpstr>
      <vt:lpstr>Others Strategies that Usually Don’t Work Well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Introductions</dc:title>
  <dc:creator>Scott Pleasant</dc:creator>
  <cp:lastModifiedBy>Scott Pleasant</cp:lastModifiedBy>
  <cp:revision>34</cp:revision>
  <dcterms:created xsi:type="dcterms:W3CDTF">2015-03-16T13:10:53Z</dcterms:created>
  <dcterms:modified xsi:type="dcterms:W3CDTF">2015-03-26T14:45:57Z</dcterms:modified>
</cp:coreProperties>
</file>